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696" r:id="rId2"/>
    <p:sldId id="697" r:id="rId3"/>
    <p:sldId id="698" r:id="rId4"/>
    <p:sldId id="699" r:id="rId5"/>
    <p:sldId id="700" r:id="rId6"/>
    <p:sldId id="701" r:id="rId7"/>
    <p:sldId id="702" r:id="rId8"/>
    <p:sldId id="703" r:id="rId9"/>
    <p:sldId id="704" r:id="rId10"/>
    <p:sldId id="705" r:id="rId11"/>
    <p:sldId id="706" r:id="rId12"/>
    <p:sldId id="707" r:id="rId13"/>
    <p:sldId id="708" r:id="rId14"/>
    <p:sldId id="709" r:id="rId15"/>
  </p:sldIdLst>
  <p:sldSz cx="6858000" cy="9144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241" autoAdjust="0"/>
  </p:normalViewPr>
  <p:slideViewPr>
    <p:cSldViewPr snapToGrid="0">
      <p:cViewPr>
        <p:scale>
          <a:sx n="150" d="100"/>
          <a:sy n="150" d="100"/>
        </p:scale>
        <p:origin x="-1110" y="136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102" d="100"/>
          <a:sy n="102" d="100"/>
        </p:scale>
        <p:origin x="-3534" y="-84"/>
      </p:cViewPr>
      <p:guideLst>
        <p:guide orient="horz" pos="3126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D1209171-F410-4474-BBD9-D35CF396ECDC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42EFA7C1-0A4E-4712-894E-0308FD1CA0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7712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058C-4047-4047-A237-00A9944FECC9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436D-7668-4E1B-8B05-FAB851A73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740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058C-4047-4047-A237-00A9944FECC9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436D-7668-4E1B-8B05-FAB851A73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422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058C-4047-4047-A237-00A9944FECC9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436D-7668-4E1B-8B05-FAB851A73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0889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058C-4047-4047-A237-00A9944FECC9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436D-7668-4E1B-8B05-FAB851A73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42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058C-4047-4047-A237-00A9944FECC9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436D-7668-4E1B-8B05-FAB851A73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01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058C-4047-4047-A237-00A9944FECC9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436D-7668-4E1B-8B05-FAB851A73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5851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058C-4047-4047-A237-00A9944FECC9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436D-7668-4E1B-8B05-FAB851A73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838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058C-4047-4047-A237-00A9944FECC9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436D-7668-4E1B-8B05-FAB851A73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3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058C-4047-4047-A237-00A9944FECC9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436D-7668-4E1B-8B05-FAB851A73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812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058C-4047-4047-A237-00A9944FECC9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436D-7668-4E1B-8B05-FAB851A73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705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058C-4047-4047-A237-00A9944FECC9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436D-7668-4E1B-8B05-FAB851A73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12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9058C-4047-4047-A237-00A9944FECC9}" type="datetimeFigureOut">
              <a:rPr kumimoji="1" lang="ja-JP" altLang="en-US" smtClean="0"/>
              <a:t>2019/2/21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0436D-7668-4E1B-8B05-FAB851A73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2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377" y="2419241"/>
            <a:ext cx="4415246" cy="430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83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86" y="674043"/>
            <a:ext cx="3746427" cy="779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38" y="1003227"/>
            <a:ext cx="4971723" cy="713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72768" y="2419241"/>
            <a:ext cx="3712464" cy="430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29968" y="1878439"/>
            <a:ext cx="2798064" cy="538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79" y="2531581"/>
            <a:ext cx="4705241" cy="408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45" y="2531581"/>
            <a:ext cx="4927310" cy="408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11" y="2531581"/>
            <a:ext cx="5149378" cy="408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11" y="2531581"/>
            <a:ext cx="5149378" cy="408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72" y="2531581"/>
            <a:ext cx="4749655" cy="408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15" y="3016213"/>
            <a:ext cx="4814969" cy="31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49" y="2575995"/>
            <a:ext cx="5050101" cy="399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15" y="2821577"/>
            <a:ext cx="4357769" cy="350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80213" y="2283823"/>
            <a:ext cx="3132473" cy="610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411160</TotalTime>
  <Words>0</Words>
  <Application>Microsoft Office PowerPoint</Application>
  <PresentationFormat>画面に合わせる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5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ninomya</dc:creator>
  <cp:lastModifiedBy>ninomya</cp:lastModifiedBy>
  <cp:revision>1104</cp:revision>
  <cp:lastPrinted>2019-02-18T04:52:34Z</cp:lastPrinted>
  <dcterms:created xsi:type="dcterms:W3CDTF">2013-09-02T06:30:34Z</dcterms:created>
  <dcterms:modified xsi:type="dcterms:W3CDTF">2019-02-21T02:27:19Z</dcterms:modified>
</cp:coreProperties>
</file>